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390" r:id="rId4"/>
    <p:sldId id="289" r:id="rId5"/>
    <p:sldId id="257" r:id="rId6"/>
    <p:sldId id="375" r:id="rId7"/>
    <p:sldId id="290" r:id="rId8"/>
    <p:sldId id="321" r:id="rId9"/>
    <p:sldId id="391" r:id="rId10"/>
    <p:sldId id="327" r:id="rId11"/>
    <p:sldId id="392" r:id="rId12"/>
    <p:sldId id="384" r:id="rId13"/>
    <p:sldId id="393" r:id="rId14"/>
    <p:sldId id="385" r:id="rId15"/>
    <p:sldId id="386" r:id="rId16"/>
    <p:sldId id="394" r:id="rId17"/>
    <p:sldId id="395" r:id="rId18"/>
    <p:sldId id="387" r:id="rId19"/>
    <p:sldId id="396" r:id="rId20"/>
    <p:sldId id="301" r:id="rId21"/>
    <p:sldId id="310" r:id="rId22"/>
    <p:sldId id="331" r:id="rId23"/>
    <p:sldId id="388" r:id="rId24"/>
    <p:sldId id="397" r:id="rId25"/>
    <p:sldId id="398" r:id="rId26"/>
    <p:sldId id="399" r:id="rId27"/>
    <p:sldId id="389" r:id="rId28"/>
    <p:sldId id="297" r:id="rId29"/>
    <p:sldId id="298" r:id="rId30"/>
    <p:sldId id="383" r:id="rId3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31" autoAdjust="0"/>
    <p:restoredTop sz="94660"/>
  </p:normalViewPr>
  <p:slideViewPr>
    <p:cSldViewPr snapToGrid="0">
      <p:cViewPr varScale="1">
        <p:scale>
          <a:sx n="37" d="100"/>
          <a:sy n="37" d="100"/>
        </p:scale>
        <p:origin x="16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D48E0A-3BF1-4BAB-AC0B-BF43D803F9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D208D59-74C2-4F6D-8008-54FF121C90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C49F13-6696-40FD-A7C9-D1EFDE2C3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D032-A460-4635-AFCF-370EE89A22B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AAC0D6-465D-4CD1-9FAC-028070EAC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65E1B6-472E-45D6-A402-AC3C5636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14FE-3819-4CF2-BFB6-667AF9E7C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418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5C6D2A-65EA-429A-8441-87C9A9B0C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A70322C-16BC-4E39-8DCF-4D1DE6525B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EF9A4E-76FA-44BB-9CCE-BBE256277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D032-A460-4635-AFCF-370EE89A22B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FE0402-9E23-4C02-B566-7892F1B38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90163F-8377-4AC6-BD06-AC2DCA87F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14FE-3819-4CF2-BFB6-667AF9E7C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87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DFB10BB-3F46-4734-8CE4-85C45A783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327836D-72D7-482F-A4C6-7D5F5296C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86C9F1-FD23-47F6-A937-7974DD6D8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D032-A460-4635-AFCF-370EE89A22B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A5317B-A032-4F8D-B9CD-A8585FE8C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7D7F8A-2415-4280-B826-2F61C794A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14FE-3819-4CF2-BFB6-667AF9E7C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641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68ED4D-E11C-4F6A-8154-76B62C7CB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E42300-D013-4B78-A560-AE2BB79E9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288981-FF33-47E0-88D2-B636CF6CA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D032-A460-4635-AFCF-370EE89A22B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0E7B24-1263-4A63-AA6D-05E3E9B7D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A3BF1E-17D8-4351-8A16-DBFD9A263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14FE-3819-4CF2-BFB6-667AF9E7C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778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E9B25D-9FC9-46BE-9A67-9D9007512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712DBB-1AB5-4561-B5B9-AFF50E088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D598ED-C33B-4C91-85BF-082ED06FD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D032-A460-4635-AFCF-370EE89A22B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3F4D82-8410-48A3-B640-CF31A44A1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3DC030-78A6-4D54-B5E1-8BB98870B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14FE-3819-4CF2-BFB6-667AF9E7C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92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CB7916-9393-4D13-B2EE-46B13C33F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01B49D-41B7-4439-8573-24F982AB1A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5EDAB2-6399-470C-A52F-BCF573481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6E2BBE-BA57-4D1A-8758-D6206698C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D032-A460-4635-AFCF-370EE89A22B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AC1BF0-CDA8-486C-A94C-ECEAF45BE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4DFD4F1-53DF-47A4-B60B-B7EA1EED0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14FE-3819-4CF2-BFB6-667AF9E7C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57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4ED13C-2D74-40CC-A740-7DA34E9CC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C0E9F8E-8FD2-4140-8973-CEF1ED241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68D0C74-0811-45C6-9D3D-432283F3AA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FC6C623-A3BB-4318-A309-2869AED87C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0944A7A-F945-4486-AF49-2B90AF82AA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63A9D4A-FF81-41DC-9366-883502AA3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D032-A460-4635-AFCF-370EE89A22B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30AEEE4-4FEA-46C3-B305-D8B5815ED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EF98239-FE52-490F-B10D-B2D41DBEF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14FE-3819-4CF2-BFB6-667AF9E7C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195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E57551-0DF1-4227-847E-0C37F435E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AE41C6B-086F-4188-8D87-896F7B377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D032-A460-4635-AFCF-370EE89A22B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86BB0C-BC10-42D1-8F2C-F2455F2E0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542533-7736-4AC4-B0F8-6327372BC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14FE-3819-4CF2-BFB6-667AF9E7C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910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4BFD2D1-DC25-4889-BC34-F8F59A154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D032-A460-4635-AFCF-370EE89A22B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645787B-42A2-4A27-881F-F578967C3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9F42206-2FE7-4F94-AB72-CF7D2D050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14FE-3819-4CF2-BFB6-667AF9E7C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87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734FA4-DA1A-45B9-92AF-9BEC1528D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3BB405-8113-4255-A0A5-123C5B7C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EF7A377-9C6A-4139-B1BE-78D06991E9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997C5B-C055-493C-90CC-6949E5024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D032-A460-4635-AFCF-370EE89A22B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617D78-C667-49BB-9BBB-C2D958CB0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7DBDC1-5BC6-45FC-A70B-5579E840F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14FE-3819-4CF2-BFB6-667AF9E7C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749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A1884-96AA-436F-98AF-BA329976C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9DBD649-F373-495A-A8C8-DCB138FAA9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FE1BFC3-1E00-40D6-A616-82ED65D87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00035E-BE7C-4381-82FA-D57EF2463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D032-A460-4635-AFCF-370EE89A22B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7CE878-DDEF-40BE-9550-F85BB229D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2CFAF3C-28C4-4B75-942A-77DEBFB25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14FE-3819-4CF2-BFB6-667AF9E7C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899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2B8E435-BCD8-455B-8BE7-C5C2D43F2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6A5AA7B-514E-46C7-AF4C-620B0CB77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442630-57D7-45C6-943E-05250378E0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1D032-A460-4635-AFCF-370EE89A22B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6C58BA-D0DD-461E-9869-0BB5B08AE3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D5CAAF-7297-430E-A651-7CC9C060FB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A14FE-3819-4CF2-BFB6-667AF9E7C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71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647160A9-0985-456D-ACB0-0704D3ED8F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095" y="43173"/>
            <a:ext cx="11787809" cy="6814827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1329434-4625-4877-A36B-C9348D835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7322" y="1181997"/>
            <a:ext cx="10515600" cy="2992437"/>
          </a:xfrm>
        </p:spPr>
        <p:txBody>
          <a:bodyPr>
            <a:normAutofit/>
          </a:bodyPr>
          <a:lstStyle/>
          <a:p>
            <a:r>
              <a:rPr lang="ja-JP" altLang="en-US" sz="66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関東地方</a:t>
            </a:r>
            <a:br>
              <a:rPr lang="en-US" altLang="ja-JP" sz="66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</a:br>
            <a:br>
              <a:rPr lang="en-US" altLang="ja-JP" sz="66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</a:br>
            <a:r>
              <a:rPr lang="ja-JP" altLang="en-US" sz="66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日本の中心的な地域</a:t>
            </a:r>
            <a:endParaRPr kumimoji="1" lang="ja-JP" altLang="en-US" sz="6600" dirty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4739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0160621-F683-4578-BEFF-172D262DE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F25CE8-B855-42D3-B514-D73A5814F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95" y="919576"/>
            <a:ext cx="11787809" cy="5938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２、平野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中心部に</a:t>
            </a:r>
            <a:r>
              <a:rPr lang="ja-JP" altLang="en-US" sz="6600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関東平野</a:t>
            </a: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が広がる。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0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関東平野を作業１の図に書こう！</a:t>
            </a:r>
            <a:endParaRPr lang="en-US" altLang="ja-JP" sz="60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251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418E6E-2DD4-43F7-9B61-DDA273FBA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40932B82-784A-4DED-8969-DB577576CB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9939" y="-27238"/>
            <a:ext cx="8652121" cy="688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247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0160621-F683-4578-BEFF-172D262DE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F25CE8-B855-42D3-B514-D73A5814F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95" y="919576"/>
            <a:ext cx="11787809" cy="593842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３、河川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日本第二位の長さの</a:t>
            </a:r>
            <a:r>
              <a:rPr lang="ja-JP" altLang="en-US" sz="6600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利根川</a:t>
            </a: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や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渡良瀬川、鬼怒川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荒川、多摩川、相模川がある。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0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利根川を作業１の図に書こう！</a:t>
            </a:r>
            <a:endParaRPr lang="en-US" altLang="ja-JP" sz="60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2525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091CC6-3AD2-4DD5-A815-A179CD9A6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0311D701-E9D5-4B36-BCF5-46C542AF6B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0774" y="0"/>
            <a:ext cx="8090452" cy="6795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556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0160621-F683-4578-BEFF-172D262DE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F25CE8-B855-42D3-B514-D73A5814F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95" y="919576"/>
            <a:ext cx="11787809" cy="5938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これらの河川により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 algn="r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つくられた関東平野は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 algn="r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日本で</a:t>
            </a:r>
            <a:r>
              <a:rPr lang="ja-JP" altLang="en-US" sz="6600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最も広い平野</a:t>
            </a: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である。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0470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0160621-F683-4578-BEFF-172D262DE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F25CE8-B855-42D3-B514-D73A5814F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95" y="919576"/>
            <a:ext cx="11787809" cy="5938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３、関東平野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関東平野には、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下総台地、武蔵野台地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などの</a:t>
            </a:r>
            <a:r>
              <a:rPr lang="ja-JP" altLang="en-US" sz="6600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台地</a:t>
            </a: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が多くみられる。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1396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8DB2E3-B2AE-43BD-AD3A-ED060EAA8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94E57204-64D3-4EED-B2BB-6F4F9E2541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8069" y="8138"/>
            <a:ext cx="8786191" cy="8458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879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6B0771-82CA-4475-9FBD-361109E59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070CD35E-C9AE-4C72-835B-87B7F9C2E9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93165" y="123092"/>
            <a:ext cx="5605670" cy="6611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957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0160621-F683-4578-BEFF-172D262DE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F25CE8-B855-42D3-B514-D73A5814F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95" y="919576"/>
            <a:ext cx="11787809" cy="5938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また、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富士山などからの火山</a:t>
            </a:r>
            <a:r>
              <a:rPr lang="ja-JP" altLang="en-US" sz="6600" u="sng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灰</a:t>
            </a: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が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積もった赤土（</a:t>
            </a:r>
            <a:r>
              <a:rPr lang="ja-JP" altLang="en-US" sz="6600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関東ローム</a:t>
            </a: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）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 algn="r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でおおわれている。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8074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C97D24-77C0-4A7B-84EA-F453043B4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C388F231-2934-41B4-99A4-DBD20A53D4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8203" y="515144"/>
            <a:ext cx="9015593" cy="597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54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647160A9-0985-456D-ACB0-0704D3ED8F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095" y="43173"/>
            <a:ext cx="11787809" cy="6814827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1329434-4625-4877-A36B-C9348D835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268" y="730935"/>
            <a:ext cx="11191461" cy="4730297"/>
          </a:xfrm>
        </p:spPr>
        <p:txBody>
          <a:bodyPr anchor="t">
            <a:normAutofit/>
          </a:bodyPr>
          <a:lstStyle/>
          <a:p>
            <a:pPr algn="l"/>
            <a:r>
              <a:rPr lang="ja-JP" altLang="en-US" sz="66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今日の目標</a:t>
            </a:r>
            <a:br>
              <a:rPr lang="en-US" altLang="ja-JP" sz="66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</a:br>
            <a:r>
              <a:rPr lang="ja-JP" altLang="en-US" sz="66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関東地方の</a:t>
            </a:r>
            <a:r>
              <a:rPr lang="ja-JP" altLang="en-US" sz="6600" dirty="0">
                <a:solidFill>
                  <a:srgbClr val="FFFF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人口分布</a:t>
            </a:r>
            <a:r>
              <a:rPr lang="ja-JP" altLang="en-US" sz="66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や</a:t>
            </a:r>
            <a:br>
              <a:rPr lang="en-US" altLang="ja-JP" sz="66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</a:br>
            <a:r>
              <a:rPr lang="ja-JP" altLang="en-US" sz="66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</a:t>
            </a:r>
            <a:r>
              <a:rPr lang="ja-JP" altLang="en-US" sz="6600" dirty="0">
                <a:solidFill>
                  <a:srgbClr val="FFFF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自然の特色</a:t>
            </a:r>
            <a:r>
              <a:rPr lang="ja-JP" altLang="en-US" sz="66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をまとめよう。</a:t>
            </a:r>
            <a:endParaRPr kumimoji="1" lang="ja-JP" altLang="en-US" sz="6600" dirty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85320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0160621-F683-4578-BEFF-172D262DE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コンテンツ プレースホルダー 11">
            <a:extLst>
              <a:ext uri="{FF2B5EF4-FFF2-40B4-BE49-F238E27FC236}">
                <a16:creationId xmlns:a16="http://schemas.microsoft.com/office/drawing/2014/main" id="{80F2615C-8075-419B-A730-0F4D0B9C27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9090" y="1699591"/>
            <a:ext cx="11653820" cy="3458818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96BF0D9-8E7D-434F-AA85-48EC70B1251F}"/>
              </a:ext>
            </a:extLst>
          </p:cNvPr>
          <p:cNvSpPr txBox="1"/>
          <p:nvPr/>
        </p:nvSpPr>
        <p:spPr>
          <a:xfrm>
            <a:off x="987287" y="2875002"/>
            <a:ext cx="102174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600" dirty="0">
                <a:latin typeface="07ラノベPOP" panose="02000800000000000000" pitchFamily="50" charset="-128"/>
                <a:ea typeface="07ラノベPOP" panose="02000800000000000000" pitchFamily="50" charset="-128"/>
              </a:rPr>
              <a:t>③気候の特色と地域差</a:t>
            </a:r>
          </a:p>
        </p:txBody>
      </p:sp>
    </p:spTree>
    <p:extLst>
      <p:ext uri="{BB962C8B-B14F-4D97-AF65-F5344CB8AC3E}">
        <p14:creationId xmlns:p14="http://schemas.microsoft.com/office/powerpoint/2010/main" val="693971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0160621-F683-4578-BEFF-172D262DE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F25CE8-B855-42D3-B514-D73A5814F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95" y="919576"/>
            <a:ext cx="11787809" cy="5938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関東地方の気候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梅雨時から</a:t>
            </a:r>
            <a:r>
              <a:rPr lang="ja-JP" altLang="en-US" sz="6600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秋に雨が多く</a:t>
            </a: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、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台風の通過が多い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９月にピークを迎える。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</a:t>
            </a:r>
            <a:r>
              <a:rPr lang="ja-JP" altLang="en-US" sz="60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→関東地方の雨温図を見よう！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5284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0160621-F683-4578-BEFF-172D262DE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F25CE8-B855-42D3-B514-D73A5814F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95" y="919576"/>
            <a:ext cx="11787809" cy="5938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冬には乾燥した季節風が吹く。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・内陸部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年間の降水量が</a:t>
            </a:r>
            <a:r>
              <a:rPr lang="ja-JP" altLang="en-US" sz="6600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少ない</a:t>
            </a: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。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冬の気温が</a:t>
            </a:r>
            <a:r>
              <a:rPr lang="ja-JP" altLang="en-US" sz="6600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低い</a:t>
            </a: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。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5113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0160621-F683-4578-BEFF-172D262DE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F25CE8-B855-42D3-B514-D73A5814F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95" y="919576"/>
            <a:ext cx="11787809" cy="5938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・伊豆諸島南部、小笠原諸島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→年間を通じて</a:t>
            </a:r>
            <a:r>
              <a:rPr lang="ja-JP" altLang="en-US" sz="6600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温暖</a:t>
            </a: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。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小笠原諸島では、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さんご礁が発達している。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44629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658E1-2729-4B41-BE51-D61E33DD8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6C861192-7B25-441F-9DB4-92FD5ADBEB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4132" y="365125"/>
            <a:ext cx="8303736" cy="593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1608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58C9E1-3ABE-41CD-88EB-50104CA7E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00C8B798-BE71-4D7D-ADC0-D5F07E32FE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0278" y="-822898"/>
            <a:ext cx="3876260" cy="768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4686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E93419-08EE-4818-91B9-2D4EA7F95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BCA4D775-2458-4FB5-B955-0E472C1F53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8950" y="529397"/>
            <a:ext cx="8994099" cy="596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1374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647160A9-0985-456D-ACB0-0704D3ED8F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095" y="43173"/>
            <a:ext cx="11787809" cy="6814827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1329434-4625-4877-A36B-C9348D835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268" y="730935"/>
            <a:ext cx="11191461" cy="4730297"/>
          </a:xfrm>
        </p:spPr>
        <p:txBody>
          <a:bodyPr anchor="t">
            <a:normAutofit/>
          </a:bodyPr>
          <a:lstStyle/>
          <a:p>
            <a:pPr algn="l"/>
            <a:r>
              <a:rPr lang="ja-JP" altLang="en-US" sz="66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今日の目標</a:t>
            </a:r>
            <a:br>
              <a:rPr lang="en-US" altLang="ja-JP" sz="66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</a:br>
            <a:r>
              <a:rPr lang="ja-JP" altLang="en-US" sz="66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関東地方の</a:t>
            </a:r>
            <a:r>
              <a:rPr lang="ja-JP" altLang="en-US" sz="6600" dirty="0">
                <a:solidFill>
                  <a:srgbClr val="FFFF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人口分布</a:t>
            </a:r>
            <a:r>
              <a:rPr lang="ja-JP" altLang="en-US" sz="66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や</a:t>
            </a:r>
            <a:br>
              <a:rPr lang="en-US" altLang="ja-JP" sz="66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</a:br>
            <a:r>
              <a:rPr lang="ja-JP" altLang="en-US" sz="66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</a:t>
            </a:r>
            <a:r>
              <a:rPr lang="ja-JP" altLang="en-US" sz="6600" dirty="0">
                <a:solidFill>
                  <a:srgbClr val="FFFF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自然の特色</a:t>
            </a:r>
            <a:r>
              <a:rPr lang="ja-JP" altLang="en-US" sz="66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をまとめよう。</a:t>
            </a:r>
            <a:endParaRPr kumimoji="1" lang="ja-JP" altLang="en-US" sz="6600" dirty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63814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0160621-F683-4578-BEFF-172D262DE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F25CE8-B855-42D3-B514-D73A5814F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95" y="919576"/>
            <a:ext cx="11787809" cy="5938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学習のまとめ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東京への通勤圏には、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現在の日本の人口の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 algn="r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約</a:t>
            </a:r>
            <a:r>
              <a:rPr lang="ja-JP" altLang="en-US" sz="6600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３分の１</a:t>
            </a: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がいることを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 algn="r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知った。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55277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0160621-F683-4578-BEFF-172D262DE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F25CE8-B855-42D3-B514-D73A5814F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95" y="919576"/>
            <a:ext cx="11787809" cy="5938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また日本最大の平野である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</a:t>
            </a:r>
            <a:r>
              <a:rPr lang="ja-JP" altLang="en-US" sz="6600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関東平野</a:t>
            </a: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には台地が多く、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赤土</a:t>
            </a:r>
            <a:r>
              <a:rPr lang="en-US" altLang="ja-JP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(</a:t>
            </a:r>
            <a:r>
              <a:rPr lang="ja-JP" altLang="en-US" sz="6600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関東ローム</a:t>
            </a:r>
            <a:r>
              <a:rPr lang="en-US" altLang="ja-JP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)</a:t>
            </a: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で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おおわれている地域が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 algn="r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あることがわかった。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2835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F4E85D-0EB7-4D82-AFA4-435B1DF9D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C405F175-8AA5-427D-BFCE-0FBFFB4A83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1009" y="100941"/>
            <a:ext cx="6281531" cy="665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928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0160621-F683-4578-BEFF-172D262DE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F25CE8-B855-42D3-B514-D73A5814F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95" y="919576"/>
            <a:ext cx="11787809" cy="5938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Ｑ１、利根川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676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0160621-F683-4578-BEFF-172D262DE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コンテンツ プレースホルダー 11">
            <a:extLst>
              <a:ext uri="{FF2B5EF4-FFF2-40B4-BE49-F238E27FC236}">
                <a16:creationId xmlns:a16="http://schemas.microsoft.com/office/drawing/2014/main" id="{80F2615C-8075-419B-A730-0F4D0B9C27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9090" y="1699591"/>
            <a:ext cx="11653820" cy="3458818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96BF0D9-8E7D-434F-AA85-48EC70B1251F}"/>
              </a:ext>
            </a:extLst>
          </p:cNvPr>
          <p:cNvSpPr txBox="1"/>
          <p:nvPr/>
        </p:nvSpPr>
        <p:spPr>
          <a:xfrm>
            <a:off x="987287" y="2705101"/>
            <a:ext cx="102174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600" dirty="0">
                <a:latin typeface="07ラノベPOP" panose="02000800000000000000" pitchFamily="50" charset="-128"/>
                <a:ea typeface="07ラノベPOP" panose="02000800000000000000" pitchFamily="50" charset="-128"/>
              </a:rPr>
              <a:t>①首都東京の発展</a:t>
            </a:r>
            <a:endParaRPr kumimoji="1" lang="en-US" altLang="ja-JP" sz="6600" dirty="0">
              <a:latin typeface="07ラノベPOP" panose="02000800000000000000" pitchFamily="50" charset="-128"/>
              <a:ea typeface="07ラノベPOP" panose="020008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1433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0160621-F683-4578-BEFF-172D262DE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F25CE8-B855-42D3-B514-D73A5814F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95" y="816252"/>
            <a:ext cx="11787809" cy="5938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１、首都　東京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kumimoji="1"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東京は日本の</a:t>
            </a:r>
            <a:r>
              <a:rPr kumimoji="1" lang="ja-JP" altLang="en-US" sz="6600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首都</a:t>
            </a:r>
            <a:r>
              <a:rPr kumimoji="1"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である。</a:t>
            </a:r>
            <a:endParaRPr kumimoji="1"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</a:t>
            </a:r>
            <a:endParaRPr kumimoji="1"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7144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0160621-F683-4578-BEFF-172D262DE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F25CE8-B855-42D3-B514-D73A5814F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95" y="816252"/>
            <a:ext cx="11787809" cy="5938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神奈川県、埼玉県、千葉県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kumimoji="1"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</a:t>
            </a: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を含む東京への通勤圏には、現在の日本の人口の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 algn="r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約</a:t>
            </a:r>
            <a:r>
              <a:rPr lang="ja-JP" altLang="en-US" sz="6600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３分の１</a:t>
            </a: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がいる。</a:t>
            </a:r>
            <a:endParaRPr kumimoji="1"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3814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0160621-F683-4578-BEFF-172D262DE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コンテンツ プレースホルダー 11">
            <a:extLst>
              <a:ext uri="{FF2B5EF4-FFF2-40B4-BE49-F238E27FC236}">
                <a16:creationId xmlns:a16="http://schemas.microsoft.com/office/drawing/2014/main" id="{80F2615C-8075-419B-A730-0F4D0B9C27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9090" y="1699591"/>
            <a:ext cx="11653820" cy="3458818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96BF0D9-8E7D-434F-AA85-48EC70B1251F}"/>
              </a:ext>
            </a:extLst>
          </p:cNvPr>
          <p:cNvSpPr txBox="1"/>
          <p:nvPr/>
        </p:nvSpPr>
        <p:spPr>
          <a:xfrm>
            <a:off x="987287" y="2875002"/>
            <a:ext cx="102174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600" dirty="0">
                <a:latin typeface="07ラノベPOP" panose="02000800000000000000" pitchFamily="50" charset="-128"/>
                <a:ea typeface="07ラノベPOP" panose="02000800000000000000" pitchFamily="50" charset="-128"/>
              </a:rPr>
              <a:t>②日本最大の平野</a:t>
            </a:r>
          </a:p>
        </p:txBody>
      </p:sp>
    </p:spTree>
    <p:extLst>
      <p:ext uri="{BB962C8B-B14F-4D97-AF65-F5344CB8AC3E}">
        <p14:creationId xmlns:p14="http://schemas.microsoft.com/office/powerpoint/2010/main" val="989635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0160621-F683-4578-BEFF-172D262DE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F25CE8-B855-42D3-B514-D73A5814F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95" y="919576"/>
            <a:ext cx="11787809" cy="5938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１、山地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西部→</a:t>
            </a:r>
            <a:r>
              <a:rPr lang="ja-JP" altLang="en-US" sz="6600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関東山地</a:t>
            </a:r>
            <a:endParaRPr lang="en-US" altLang="ja-JP" sz="6600" dirty="0"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北部→越後山脈、阿武隈高地</a:t>
            </a: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endParaRPr lang="en-US" altLang="ja-JP" sz="6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sz="60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関東山地を作業１の図に書こう！</a:t>
            </a:r>
            <a:endParaRPr lang="en-US" altLang="ja-JP" sz="60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6654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418E6E-2DD4-43F7-9B61-DDA273FBA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40932B82-784A-4DED-8969-DB577576CB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9939" y="-27238"/>
            <a:ext cx="8652121" cy="688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76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406</Words>
  <Application>Microsoft Office PowerPoint</Application>
  <PresentationFormat>ワイド画面</PresentationFormat>
  <Paragraphs>62</Paragraphs>
  <Slides>30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30</vt:i4>
      </vt:variant>
    </vt:vector>
  </HeadingPairs>
  <TitlesOfParts>
    <vt:vector size="36" baseType="lpstr">
      <vt:lpstr>07ラノベPOP</vt:lpstr>
      <vt:lpstr>HGｺﾞｼｯｸE</vt:lpstr>
      <vt:lpstr>游ゴシック</vt:lpstr>
      <vt:lpstr>游ゴシック Light</vt:lpstr>
      <vt:lpstr>Arial</vt:lpstr>
      <vt:lpstr>Office テーマ</vt:lpstr>
      <vt:lpstr>関東地方  日本の中心的な地域</vt:lpstr>
      <vt:lpstr>今日の目標 　関東地方の人口分布や 　自然の特色をまとめよう。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今日の目標 　関東地方の人口分布や 　自然の特色をまとめよう。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交通網の変化と人口の変化</dc:title>
  <dc:creator>佐藤 康平</dc:creator>
  <cp:lastModifiedBy>佐藤 康平</cp:lastModifiedBy>
  <cp:revision>27</cp:revision>
  <dcterms:created xsi:type="dcterms:W3CDTF">2021-12-05T12:19:03Z</dcterms:created>
  <dcterms:modified xsi:type="dcterms:W3CDTF">2022-01-27T00:43:44Z</dcterms:modified>
</cp:coreProperties>
</file>